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43"/>
  </p:normalViewPr>
  <p:slideViewPr>
    <p:cSldViewPr snapToGrid="0" snapToObjects="1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21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9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72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89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730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869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64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827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1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02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446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CA7CEA-2E2A-EB46-8676-64790C4D1F6A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B7DB4-3A1A-1448-B5C6-9BD204819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210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SPARQL QUERIES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Linh</a:t>
            </a:r>
            <a:r>
              <a:rPr lang="en-US" dirty="0" smtClean="0"/>
              <a:t> Hoang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231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32" y="271388"/>
            <a:ext cx="6833287" cy="222364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537622" y="494270"/>
            <a:ext cx="45349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("Query 11: What program blocks are immediately downstream of </a:t>
            </a:r>
            <a:r>
              <a:rPr lang="en-US" dirty="0" err="1"/>
              <a:t>calculate_strategy</a:t>
            </a:r>
            <a:r>
              <a:rPr lang="en-US" dirty="0"/>
              <a:t>?");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8280" y="2932674"/>
            <a:ext cx="2236573" cy="10750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“</a:t>
            </a:r>
            <a:r>
              <a:rPr lang="en-US" b="1" dirty="0" err="1" smtClean="0"/>
              <a:t>Calculate_strategy</a:t>
            </a:r>
            <a:r>
              <a:rPr lang="en-US" b="1" dirty="0" smtClean="0"/>
              <a:t>”</a:t>
            </a:r>
          </a:p>
          <a:p>
            <a:pPr algn="ctr"/>
            <a:r>
              <a:rPr lang="en-US" dirty="0" smtClean="0"/>
              <a:t>program 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9859971" y="2932673"/>
            <a:ext cx="2017601" cy="10750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“</a:t>
            </a:r>
            <a:r>
              <a:rPr lang="en-US" b="1" dirty="0" err="1" smtClean="0"/>
              <a:t>collect_data_set</a:t>
            </a:r>
            <a:r>
              <a:rPr lang="en-US" b="1" dirty="0" smtClean="0"/>
              <a:t>”</a:t>
            </a:r>
          </a:p>
          <a:p>
            <a:pPr algn="ctr"/>
            <a:r>
              <a:rPr lang="en-US" dirty="0" smtClean="0"/>
              <a:t>program</a:t>
            </a:r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7327557" y="4388365"/>
            <a:ext cx="3645244" cy="11924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“</a:t>
            </a:r>
            <a:r>
              <a:rPr lang="en-US" b="1" dirty="0" err="1" smtClean="0"/>
              <a:t>Rejected_sample_port</a:t>
            </a:r>
            <a:r>
              <a:rPr lang="en-US" b="1" dirty="0" smtClean="0"/>
              <a:t>” </a:t>
            </a:r>
          </a:p>
          <a:p>
            <a:pPr algn="ctr"/>
            <a:r>
              <a:rPr lang="en-US" dirty="0" smtClean="0"/>
              <a:t>port</a:t>
            </a:r>
            <a:endParaRPr lang="en-US" dirty="0"/>
          </a:p>
        </p:txBody>
      </p:sp>
      <p:sp>
        <p:nvSpPr>
          <p:cNvPr id="25" name="Oval 24"/>
          <p:cNvSpPr/>
          <p:nvPr/>
        </p:nvSpPr>
        <p:spPr>
          <a:xfrm>
            <a:off x="4291914" y="5665574"/>
            <a:ext cx="3789405" cy="11924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“</a:t>
            </a:r>
            <a:r>
              <a:rPr lang="en-US" b="1" dirty="0" err="1" smtClean="0"/>
              <a:t>Rejected_sample_entity</a:t>
            </a:r>
            <a:r>
              <a:rPr lang="en-US" b="1" dirty="0" smtClean="0"/>
              <a:t>” </a:t>
            </a:r>
          </a:p>
          <a:p>
            <a:pPr algn="ctr"/>
            <a:r>
              <a:rPr lang="en-US" dirty="0" smtClean="0"/>
              <a:t>entity</a:t>
            </a:r>
            <a:endParaRPr lang="en-US" dirty="0"/>
          </a:p>
        </p:txBody>
      </p:sp>
      <p:sp>
        <p:nvSpPr>
          <p:cNvPr id="26" name="Oval 25"/>
          <p:cNvSpPr/>
          <p:nvPr/>
        </p:nvSpPr>
        <p:spPr>
          <a:xfrm>
            <a:off x="1369875" y="4388365"/>
            <a:ext cx="3814117" cy="10307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smtClean="0"/>
              <a:t>“</a:t>
            </a:r>
            <a:r>
              <a:rPr lang="en-US" b="1" dirty="0" err="1" smtClean="0"/>
              <a:t>Rejected_sample_port</a:t>
            </a:r>
            <a:r>
              <a:rPr lang="en-US" b="1" dirty="0" smtClean="0"/>
              <a:t>” </a:t>
            </a:r>
          </a:p>
          <a:p>
            <a:pPr algn="ctr"/>
            <a:r>
              <a:rPr lang="en-US" dirty="0" smtClean="0"/>
              <a:t>port</a:t>
            </a:r>
            <a:endParaRPr lang="en-US" dirty="0"/>
          </a:p>
        </p:txBody>
      </p:sp>
      <p:cxnSp>
        <p:nvCxnSpPr>
          <p:cNvPr id="28" name="Straight Arrow Connector 27"/>
          <p:cNvCxnSpPr>
            <a:stCxn id="20" idx="2"/>
            <a:endCxn id="26" idx="1"/>
          </p:cNvCxnSpPr>
          <p:nvPr/>
        </p:nvCxnSpPr>
        <p:spPr>
          <a:xfrm>
            <a:off x="1266567" y="4007711"/>
            <a:ext cx="661873" cy="53160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25" idx="1"/>
          </p:cNvCxnSpPr>
          <p:nvPr/>
        </p:nvCxnSpPr>
        <p:spPr>
          <a:xfrm>
            <a:off x="3247451" y="5419123"/>
            <a:ext cx="1599409" cy="42107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3" idx="4"/>
            <a:endCxn id="25" idx="6"/>
          </p:cNvCxnSpPr>
          <p:nvPr/>
        </p:nvCxnSpPr>
        <p:spPr>
          <a:xfrm flipH="1">
            <a:off x="8081319" y="5580791"/>
            <a:ext cx="1068860" cy="68099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2" idx="2"/>
            <a:endCxn id="23" idx="7"/>
          </p:cNvCxnSpPr>
          <p:nvPr/>
        </p:nvCxnSpPr>
        <p:spPr>
          <a:xfrm flipH="1">
            <a:off x="10438967" y="4007710"/>
            <a:ext cx="429805" cy="55528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19017" y="4141914"/>
            <a:ext cx="261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P1:hasOutPort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10199623" y="4100685"/>
            <a:ext cx="261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P1:hasInPort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2440852" y="5629662"/>
            <a:ext cx="261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P1:hasDefaultParam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8353955" y="5778546"/>
            <a:ext cx="261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P1:hasDefaultParam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967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228600"/>
            <a:ext cx="111506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648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8983" y="321276"/>
            <a:ext cx="10404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How about recursive query: </a:t>
            </a:r>
            <a:r>
              <a:rPr lang="en-US" b="1" dirty="0"/>
              <a:t>What program blocks are </a:t>
            </a:r>
            <a:r>
              <a:rPr lang="en-US" b="1" dirty="0" smtClean="0"/>
              <a:t>downstream </a:t>
            </a:r>
            <a:r>
              <a:rPr lang="en-US" b="1" dirty="0"/>
              <a:t>of </a:t>
            </a:r>
            <a:r>
              <a:rPr lang="en-US" b="1" dirty="0" err="1"/>
              <a:t>calculate_strategy</a:t>
            </a:r>
            <a:r>
              <a:rPr lang="en-US" b="1" dirty="0"/>
              <a:t>?");</a:t>
            </a:r>
          </a:p>
          <a:p>
            <a:r>
              <a:rPr lang="en-US" b="1" dirty="0" smtClean="0"/>
              <a:t> </a:t>
            </a:r>
            <a:endParaRPr lang="en-US" b="1" dirty="0"/>
          </a:p>
        </p:txBody>
      </p:sp>
      <p:cxnSp>
        <p:nvCxnSpPr>
          <p:cNvPr id="21" name="Curved Connector 20"/>
          <p:cNvCxnSpPr/>
          <p:nvPr/>
        </p:nvCxnSpPr>
        <p:spPr>
          <a:xfrm rot="10800000" flipV="1">
            <a:off x="1328350" y="1128887"/>
            <a:ext cx="4232190" cy="1017800"/>
          </a:xfrm>
          <a:prstGeom prst="curvedConnector2">
            <a:avLst/>
          </a:prstGeom>
          <a:ln w="25400">
            <a:solidFill>
              <a:srgbClr val="FF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/>
          <p:nvPr/>
        </p:nvCxnSpPr>
        <p:spPr>
          <a:xfrm rot="16200000" flipV="1">
            <a:off x="7745250" y="-1055823"/>
            <a:ext cx="1000597" cy="5370016"/>
          </a:xfrm>
          <a:prstGeom prst="curvedConnector2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Plus 1"/>
          <p:cNvSpPr/>
          <p:nvPr/>
        </p:nvSpPr>
        <p:spPr>
          <a:xfrm>
            <a:off x="5812971" y="1273629"/>
            <a:ext cx="489858" cy="457200"/>
          </a:xfrm>
          <a:prstGeom prst="mathPl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10063" y="2146688"/>
            <a:ext cx="2236573" cy="10750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“</a:t>
            </a:r>
            <a:r>
              <a:rPr lang="en-US" b="1" dirty="0" err="1" smtClean="0"/>
              <a:t>Calculate_strategy</a:t>
            </a:r>
            <a:r>
              <a:rPr lang="en-US" b="1" dirty="0" smtClean="0"/>
              <a:t>”</a:t>
            </a:r>
          </a:p>
          <a:p>
            <a:pPr algn="ctr"/>
            <a:r>
              <a:rPr lang="en-US" dirty="0" smtClean="0"/>
              <a:t>program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9921754" y="2146687"/>
            <a:ext cx="2017601" cy="10750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“</a:t>
            </a:r>
            <a:r>
              <a:rPr lang="en-US" b="1" dirty="0" err="1" smtClean="0"/>
              <a:t>collect_data_set</a:t>
            </a:r>
            <a:r>
              <a:rPr lang="en-US" b="1" dirty="0" smtClean="0"/>
              <a:t>”</a:t>
            </a:r>
          </a:p>
          <a:p>
            <a:pPr algn="ctr"/>
            <a:r>
              <a:rPr lang="en-US" dirty="0" smtClean="0"/>
              <a:t>program</a:t>
            </a:r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7389340" y="3602379"/>
            <a:ext cx="3645244" cy="11924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“</a:t>
            </a:r>
            <a:r>
              <a:rPr lang="en-US" b="1" dirty="0" err="1" smtClean="0"/>
              <a:t>Rejected_sample_port</a:t>
            </a:r>
            <a:r>
              <a:rPr lang="en-US" b="1" dirty="0" smtClean="0"/>
              <a:t>” </a:t>
            </a:r>
          </a:p>
          <a:p>
            <a:pPr algn="ctr"/>
            <a:r>
              <a:rPr lang="en-US" dirty="0" smtClean="0"/>
              <a:t>port</a:t>
            </a:r>
            <a:endParaRPr lang="en-US" dirty="0"/>
          </a:p>
        </p:txBody>
      </p:sp>
      <p:sp>
        <p:nvSpPr>
          <p:cNvPr id="22" name="Oval 21"/>
          <p:cNvSpPr/>
          <p:nvPr/>
        </p:nvSpPr>
        <p:spPr>
          <a:xfrm>
            <a:off x="4353697" y="4879588"/>
            <a:ext cx="3789405" cy="11924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“</a:t>
            </a:r>
            <a:r>
              <a:rPr lang="en-US" b="1" dirty="0" err="1" smtClean="0"/>
              <a:t>Rejected_sample_entity</a:t>
            </a:r>
            <a:r>
              <a:rPr lang="en-US" b="1" dirty="0" smtClean="0"/>
              <a:t>” </a:t>
            </a:r>
          </a:p>
          <a:p>
            <a:pPr algn="ctr"/>
            <a:r>
              <a:rPr lang="en-US" dirty="0" smtClean="0"/>
              <a:t>entity</a:t>
            </a:r>
            <a:endParaRPr lang="en-US" dirty="0"/>
          </a:p>
        </p:txBody>
      </p:sp>
      <p:sp>
        <p:nvSpPr>
          <p:cNvPr id="23" name="Oval 22"/>
          <p:cNvSpPr/>
          <p:nvPr/>
        </p:nvSpPr>
        <p:spPr>
          <a:xfrm>
            <a:off x="1431658" y="3602379"/>
            <a:ext cx="3814117" cy="10307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smtClean="0"/>
              <a:t>“</a:t>
            </a:r>
            <a:r>
              <a:rPr lang="en-US" b="1" dirty="0" err="1" smtClean="0"/>
              <a:t>Rejected_sample_port</a:t>
            </a:r>
            <a:r>
              <a:rPr lang="en-US" b="1" dirty="0" smtClean="0"/>
              <a:t>” </a:t>
            </a:r>
          </a:p>
          <a:p>
            <a:pPr algn="ctr"/>
            <a:r>
              <a:rPr lang="en-US" dirty="0" smtClean="0"/>
              <a:t>port</a:t>
            </a:r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1328350" y="3221725"/>
            <a:ext cx="661873" cy="53160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3309234" y="4633137"/>
            <a:ext cx="1599409" cy="42107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8143102" y="4794805"/>
            <a:ext cx="1068860" cy="68099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10500750" y="3221724"/>
            <a:ext cx="429805" cy="55528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0800" y="3355928"/>
            <a:ext cx="261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P1:hasOutPort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0261406" y="3314699"/>
            <a:ext cx="261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P1:hasInPort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502635" y="4843676"/>
            <a:ext cx="261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P1:hasDefaultParam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8415738" y="4992560"/>
            <a:ext cx="261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P1:hasDefaultParam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320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92" y="511760"/>
            <a:ext cx="10332308" cy="560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3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80</Words>
  <Application>Microsoft Macintosh PowerPoint</Application>
  <PresentationFormat>Widescreen</PresentationFormat>
  <Paragraphs>33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SPARQL QUERIES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SPARQL QUERIES</dc:title>
  <dc:creator>Nguyen, Phuong Viet</dc:creator>
  <cp:lastModifiedBy>Nguyen, Phuong Viet</cp:lastModifiedBy>
  <cp:revision>3</cp:revision>
  <dcterms:created xsi:type="dcterms:W3CDTF">2017-06-09T16:53:47Z</dcterms:created>
  <dcterms:modified xsi:type="dcterms:W3CDTF">2017-06-09T17:08:22Z</dcterms:modified>
</cp:coreProperties>
</file>

<file path=docProps/thumbnail.jpeg>
</file>